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22" r:id="rId10"/>
    <p:sldId id="420" r:id="rId11"/>
    <p:sldId id="421" r:id="rId12"/>
    <p:sldId id="332" r:id="rId13"/>
    <p:sldId id="393" r:id="rId14"/>
    <p:sldId id="390" r:id="rId15"/>
    <p:sldId id="394" r:id="rId16"/>
    <p:sldId id="395" r:id="rId17"/>
    <p:sldId id="396" r:id="rId18"/>
    <p:sldId id="397" r:id="rId19"/>
    <p:sldId id="342" r:id="rId20"/>
    <p:sldId id="345" r:id="rId21"/>
    <p:sldId id="392" r:id="rId22"/>
    <p:sldId id="412" r:id="rId23"/>
    <p:sldId id="379" r:id="rId24"/>
    <p:sldId id="415" r:id="rId25"/>
    <p:sldId id="358" r:id="rId26"/>
    <p:sldId id="391" r:id="rId27"/>
    <p:sldId id="416" r:id="rId28"/>
    <p:sldId id="418" r:id="rId29"/>
    <p:sldId id="417" r:id="rId30"/>
    <p:sldId id="419" r:id="rId31"/>
    <p:sldId id="389" r:id="rId32"/>
    <p:sldId id="370" r:id="rId33"/>
    <p:sldId id="399" r:id="rId34"/>
    <p:sldId id="398" r:id="rId35"/>
    <p:sldId id="336" r:id="rId36"/>
    <p:sldId id="400" r:id="rId37"/>
    <p:sldId id="402" r:id="rId38"/>
    <p:sldId id="401" r:id="rId39"/>
    <p:sldId id="409" r:id="rId40"/>
    <p:sldId id="411" r:id="rId4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728FA5"/>
    <a:srgbClr val="FC9B1A"/>
    <a:srgbClr val="B02D45"/>
    <a:srgbClr val="B6354C"/>
    <a:srgbClr val="E7E7E7"/>
    <a:srgbClr val="BFBFBF"/>
    <a:srgbClr val="4BACC6"/>
    <a:srgbClr val="8064A2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3987" autoAdjust="0"/>
  </p:normalViewPr>
  <p:slideViewPr>
    <p:cSldViewPr snapToGrid="0">
      <p:cViewPr varScale="1">
        <p:scale>
          <a:sx n="76" d="100"/>
          <a:sy n="76" d="100"/>
        </p:scale>
        <p:origin x="66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Implementazione gioco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 custT="1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Pubblicazione</a:t>
          </a:r>
          <a:endParaRPr lang="en-US" sz="1200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 custScaleX="110388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47094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1108" y="2181210"/>
          <a:ext cx="1295873" cy="42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91108" y="2181210"/>
        <a:ext cx="1295873" cy="427049"/>
      </dsp:txXfrm>
    </dsp:sp>
    <dsp:sp modelId="{EE2CFDAD-5D63-4137-8687-BE2B42A87438}">
      <dsp:nvSpPr>
        <dsp:cNvPr id="0" name=""/>
        <dsp:cNvSpPr/>
      </dsp:nvSpPr>
      <dsp:spPr>
        <a:xfrm>
          <a:off x="89635" y="2051328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61792" y="1907015"/>
          <a:ext cx="103080" cy="1030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34967" y="1935878"/>
          <a:ext cx="161984" cy="1619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79281" y="1777133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666888" y="1719408"/>
          <a:ext cx="103080" cy="10308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897789" y="1820427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042102" y="1892584"/>
          <a:ext cx="161984" cy="1619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244141" y="2051328"/>
          <a:ext cx="103080" cy="1030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330729" y="2210073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580300" y="1907015"/>
          <a:ext cx="265065" cy="26506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478" y="2455405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4066" y="2585287"/>
          <a:ext cx="161984" cy="1619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20536" y="2700738"/>
          <a:ext cx="235613" cy="2356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23594" y="2888345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681319" y="2700738"/>
          <a:ext cx="161984" cy="16198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25632" y="2902776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955514" y="2671875"/>
          <a:ext cx="235613" cy="2356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273003" y="2614150"/>
          <a:ext cx="161984" cy="1619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468697" y="1958107"/>
          <a:ext cx="475724" cy="90821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1910712" y="1936079"/>
          <a:ext cx="1297430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910712" y="1936079"/>
        <a:ext cx="1297430" cy="908201"/>
      </dsp:txXfrm>
    </dsp:sp>
    <dsp:sp modelId="{7F2A3A35-A73B-4A4A-A87C-754D8C7C69E9}">
      <dsp:nvSpPr>
        <dsp:cNvPr id="0" name=""/>
        <dsp:cNvSpPr/>
      </dsp:nvSpPr>
      <dsp:spPr>
        <a:xfrm>
          <a:off x="3208143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683867" y="1936079"/>
          <a:ext cx="1432207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Implementazione gioco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683867" y="1936079"/>
        <a:ext cx="1432207" cy="908201"/>
      </dsp:txXfrm>
    </dsp:sp>
    <dsp:sp modelId="{54F8CDA4-9ABB-43F2-8E56-3C8CF35A9618}">
      <dsp:nvSpPr>
        <dsp:cNvPr id="0" name=""/>
        <dsp:cNvSpPr/>
      </dsp:nvSpPr>
      <dsp:spPr>
        <a:xfrm>
          <a:off x="5116075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591799" y="1936079"/>
          <a:ext cx="1297430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5591799" y="1936079"/>
        <a:ext cx="1297430" cy="908201"/>
      </dsp:txXfrm>
    </dsp:sp>
    <dsp:sp modelId="{0673AF07-BCE5-49F3-8266-45CEABC8FB79}">
      <dsp:nvSpPr>
        <dsp:cNvPr id="0" name=""/>
        <dsp:cNvSpPr/>
      </dsp:nvSpPr>
      <dsp:spPr>
        <a:xfrm>
          <a:off x="6889230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382433" y="1775659"/>
          <a:ext cx="1622176" cy="12100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Pubblicazione</a:t>
          </a:r>
          <a:endParaRPr lang="en-US" sz="1200" kern="1200" dirty="0">
            <a:latin typeface="Calibri"/>
            <a:ea typeface="+mn-ea"/>
            <a:cs typeface="+mn-cs"/>
          </a:endParaRPr>
        </a:p>
      </dsp:txBody>
      <dsp:txXfrm>
        <a:off x="7619995" y="1952869"/>
        <a:ext cx="1147052" cy="855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477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9222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22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8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20.svg"/><Relationship Id="rId12" Type="http://schemas.openxmlformats.org/officeDocument/2006/relationships/image" Target="../media/image24.jpg"/><Relationship Id="rId17" Type="http://schemas.openxmlformats.org/officeDocument/2006/relationships/image" Target="../media/image27.svg"/><Relationship Id="rId2" Type="http://schemas.openxmlformats.org/officeDocument/2006/relationships/image" Target="../media/image1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2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8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0.png"/><Relationship Id="rId4" Type="http://schemas.openxmlformats.org/officeDocument/2006/relationships/image" Target="../media/image5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JP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736" y="1358900"/>
            <a:ext cx="9521484" cy="4724400"/>
          </a:xfr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800100" y="1727200"/>
            <a:ext cx="4114800" cy="5715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358A50C-6E6B-42EB-A690-80380A22A438}"/>
              </a:ext>
            </a:extLst>
          </p:cNvPr>
          <p:cNvSpPr/>
          <p:nvPr/>
        </p:nvSpPr>
        <p:spPr>
          <a:xfrm>
            <a:off x="1155700" y="4610100"/>
            <a:ext cx="2006600" cy="622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7A3292-958B-4818-8036-3DCA54663678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48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736" y="1358900"/>
            <a:ext cx="9521484" cy="4724400"/>
          </a:xfr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0D53753F-F258-43E4-BD22-7DCD37B98C9A}"/>
              </a:ext>
            </a:extLst>
          </p:cNvPr>
          <p:cNvSpPr/>
          <p:nvPr/>
        </p:nvSpPr>
        <p:spPr>
          <a:xfrm>
            <a:off x="3594100" y="3289300"/>
            <a:ext cx="1841500" cy="647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6C7360E-70CC-4209-B186-CA93279A0737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6682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712655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75DD6069-F574-4D1E-B733-4D8AD3115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5" t="14075" r="20104" b="7036"/>
          <a:stretch/>
        </p:blipFill>
        <p:spPr>
          <a:xfrm>
            <a:off x="288520" y="2387534"/>
            <a:ext cx="3953519" cy="2934145"/>
          </a:xfrm>
          <a:prstGeom prst="rect">
            <a:avLst/>
          </a:prstGeom>
        </p:spPr>
      </p:pic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CA78B5D2-234D-C247-B6C9-9859DC9DEB08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18E4889A-3E0A-864E-8411-AF18545F344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055809"/>
            <a:chOff x="76744" y="2879217"/>
            <a:chExt cx="3679865" cy="3055809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83850" y="5658027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397461" y="124965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23550" y="2834919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37081" y="498127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190875"/>
            <a:ext cx="3234914" cy="237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432182" y="263828"/>
            <a:ext cx="840400" cy="4142409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2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B0BAB8F-0EE5-4336-B1E9-C97FC59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414507" y="3345623"/>
            <a:ext cx="3236400" cy="24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414507" y="123353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6388665" y="5799439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18" name="Immagine 17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0916C64-DFDD-490B-9742-B660C6EE5F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536539" y="544930"/>
            <a:ext cx="723139" cy="4243386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1E37AA4-CCF3-4866-8D19-0F7D1127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2981390" y="1403546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1800224" y="1772879"/>
            <a:ext cx="5271373" cy="385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3887476" y="2167270"/>
            <a:ext cx="1096868" cy="7978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1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5CE4540-BF47-4A0F-9B2E-76C44031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696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4004011" cy="1267021"/>
            <a:chOff x="117234" y="2579601"/>
            <a:chExt cx="4004011" cy="126702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4DE44F5-3B45-4C54-8EE8-2F6C871E56C7}"/>
              </a:ext>
            </a:extLst>
          </p:cNvPr>
          <p:cNvSpPr/>
          <p:nvPr/>
        </p:nvSpPr>
        <p:spPr>
          <a:xfrm>
            <a:off x="4267200" y="2000251"/>
            <a:ext cx="4602363" cy="3343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16A0743-6E19-49C1-A820-202F713E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5FD3E13-1583-4901-9516-32A87011AEC8}"/>
              </a:ext>
            </a:extLst>
          </p:cNvPr>
          <p:cNvSpPr/>
          <p:nvPr/>
        </p:nvSpPr>
        <p:spPr>
          <a:xfrm>
            <a:off x="5572125" y="4571805"/>
            <a:ext cx="2171700" cy="581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9E6CC278-5554-4FE4-ADF9-6FB78AAE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E09F540C-8967-4F48-8E2D-25C6F2FDBE35}"/>
              </a:ext>
            </a:extLst>
          </p:cNvPr>
          <p:cNvGrpSpPr/>
          <p:nvPr/>
        </p:nvGrpSpPr>
        <p:grpSpPr>
          <a:xfrm>
            <a:off x="104997" y="2838254"/>
            <a:ext cx="4004011" cy="1605440"/>
            <a:chOff x="117234" y="2579601"/>
            <a:chExt cx="4004011" cy="1605440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479B8A30-75B5-460F-BA41-C2CE5648E670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3773B59-BA52-42E5-9FE2-115405854D7C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endParaRPr lang="it-IT" dirty="0"/>
            </a:p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 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32" name="Elemento grafico 31" descr="Libro chiuso con riempimento a tinta unita">
              <a:extLst>
                <a:ext uri="{FF2B5EF4-FFF2-40B4-BE49-F238E27FC236}">
                  <a16:creationId xmlns:a16="http://schemas.microsoft.com/office/drawing/2014/main" id="{5643184C-E47A-4DDF-80DF-6F2BC0A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pic>
        <p:nvPicPr>
          <p:cNvPr id="8" name="Elemento grafico 7" descr="Faccina sorridente con riempimento a tinta unita">
            <a:extLst>
              <a:ext uri="{FF2B5EF4-FFF2-40B4-BE49-F238E27FC236}">
                <a16:creationId xmlns:a16="http://schemas.microsoft.com/office/drawing/2014/main" id="{F6739D64-8FB5-445B-86F3-98B3E6C9B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117" y="350402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76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E4079-526A-4271-837A-794609C6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E0E5655-D3DB-4948-B785-1797A5F0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3147" r="20360" b="6966"/>
          <a:stretch/>
        </p:blipFill>
        <p:spPr>
          <a:xfrm>
            <a:off x="2042523" y="1714971"/>
            <a:ext cx="4996452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B5D4D489-3C57-9C45-B6E6-EF1F5219D94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11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EBC981D-C33A-4135-95EE-C0018F14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A22AA6-EAE6-4EE2-8D88-A8AC37B2221F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624806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Da Specifiche Funzionali a Specifiche Tecniche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ABEB462-5B58-4D2E-9010-DC6C530EDB75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2201012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C79A346-765A-45A5-AAF5-565B14B4DB75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0EF7B65F-A0B9-49B1-8342-8771AC940294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8EAB8146-9E9E-4CCD-B5E9-A500C4DC2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EC361F00-E278-4A92-AB32-D2628D810DA1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707F1241-DB94-424E-9E07-D3851496D304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56" name="Connettore 2 55">
                <a:extLst>
                  <a:ext uri="{FF2B5EF4-FFF2-40B4-BE49-F238E27FC236}">
                    <a16:creationId xmlns:a16="http://schemas.microsoft.com/office/drawing/2014/main" id="{11AD9CB8-1B04-4718-BC8A-41F742D918B1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2 56">
                <a:extLst>
                  <a:ext uri="{FF2B5EF4-FFF2-40B4-BE49-F238E27FC236}">
                    <a16:creationId xmlns:a16="http://schemas.microsoft.com/office/drawing/2014/main" id="{99B701C1-51FE-42A6-AB8C-40E3B634B091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29FCC89D-E322-4437-B593-4B0EFEAFA7B1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52" name="Immagine 5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17A716E4-0124-4C17-BCD5-350BC7EA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F3702FAF-CC48-42D2-BF36-F03FD90785C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577561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230F485-96E6-4F0C-B222-87AC63EDB572}"/>
              </a:ext>
            </a:extLst>
          </p:cNvPr>
          <p:cNvSpPr txBox="1"/>
          <p:nvPr/>
        </p:nvSpPr>
        <p:spPr>
          <a:xfrm>
            <a:off x="6036483" y="1313185"/>
            <a:ext cx="2555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TECNICHE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8FF3123-8D07-442E-BE15-E8DDC72A0973}"/>
              </a:ext>
            </a:extLst>
          </p:cNvPr>
          <p:cNvGrpSpPr/>
          <p:nvPr/>
        </p:nvGrpSpPr>
        <p:grpSpPr>
          <a:xfrm>
            <a:off x="6100560" y="3012735"/>
            <a:ext cx="2769004" cy="771525"/>
            <a:chOff x="288521" y="4759325"/>
            <a:chExt cx="2769004" cy="771525"/>
          </a:xfrm>
        </p:grpSpPr>
        <p:pic>
          <p:nvPicPr>
            <p:cNvPr id="23" name="Elemento grafico 22" descr="Avviso con riempimento a tinta unita">
              <a:extLst>
                <a:ext uri="{FF2B5EF4-FFF2-40B4-BE49-F238E27FC236}">
                  <a16:creationId xmlns:a16="http://schemas.microsoft.com/office/drawing/2014/main" id="{D1D6F283-A632-437E-8D7C-8D9CA4BB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66321A-1EED-4771-BCC7-E7A00B7BC398}"/>
                </a:ext>
              </a:extLst>
            </p:cNvPr>
            <p:cNvSpPr txBox="1"/>
            <p:nvPr/>
          </p:nvSpPr>
          <p:spPr>
            <a:xfrm>
              <a:off x="1244292" y="4956175"/>
              <a:ext cx="1813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Lavori in corso…</a:t>
              </a:r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4BEFBB-5BC5-4B45-BDC9-AAF50750E8B0}"/>
              </a:ext>
            </a:extLst>
          </p:cNvPr>
          <p:cNvCxnSpPr>
            <a:cxnSpLocks/>
          </p:cNvCxnSpPr>
          <p:nvPr/>
        </p:nvCxnSpPr>
        <p:spPr>
          <a:xfrm>
            <a:off x="5326380" y="1248355"/>
            <a:ext cx="0" cy="4898003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40B558B-C104-44F2-B0B7-AAE4C99151ED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4CCC933-6502-498C-9E71-2D54CDD12A3F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26CA8A13-9633-437D-833E-02F48F7BBBF8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D16A6999-6A9B-4EAC-A921-E1743654C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489FF7AB-DC7C-492A-84C6-5789D295CBE0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F2259D70-41B2-4A28-9700-169EE432E947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6A9CD585-17A4-4B4F-BF33-80833CA8543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1669974B-FF28-4C6F-AE0C-B9369F6AA8B3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00148F9-5276-49BA-977B-7BF914649CCE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1" name="Immagine 30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F7C03CD2-3A40-4679-8C8A-F398407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37C267B-A0FB-433F-8698-414035BB616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68569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109000" y="1327150"/>
            <a:ext cx="4667249" cy="2932338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1713A63-D6AE-4F14-B96D-4433891B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1" t="14444" r="20104" b="7037"/>
          <a:stretch/>
        </p:blipFill>
        <p:spPr>
          <a:xfrm>
            <a:off x="4836618" y="2994025"/>
            <a:ext cx="4198382" cy="3095852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288521" y="4759325"/>
            <a:ext cx="2769004" cy="771525"/>
            <a:chOff x="288521" y="4759325"/>
            <a:chExt cx="2769004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813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Lavori in corso…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pic>
        <p:nvPicPr>
          <p:cNvPr id="7" name="Picture 6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F0870830-D2BC-C542-BF2F-1125915C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40" y="1581464"/>
            <a:ext cx="1111782" cy="111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CD75BE-0C5E-4E46-B2B9-5690A526E87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oogle Shape;660;p19" descr="Aula con riempimento a tinta unita">
            <a:extLst>
              <a:ext uri="{FF2B5EF4-FFF2-40B4-BE49-F238E27FC236}">
                <a16:creationId xmlns:a16="http://schemas.microsoft.com/office/drawing/2014/main" id="{F1C301F2-F21F-4F11-8D4D-27E9A38B1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62;p19" descr="ddfdffd&#10;">
            <a:extLst>
              <a:ext uri="{FF2B5EF4-FFF2-40B4-BE49-F238E27FC236}">
                <a16:creationId xmlns:a16="http://schemas.microsoft.com/office/drawing/2014/main" id="{90C74C26-B14F-491B-995F-6282AEA858AA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34;p24">
            <a:extLst>
              <a:ext uri="{FF2B5EF4-FFF2-40B4-BE49-F238E27FC236}">
                <a16:creationId xmlns:a16="http://schemas.microsoft.com/office/drawing/2014/main" id="{E1B1BEBA-56A6-4F2F-97BC-F11063370CC9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17;p18">
            <a:extLst>
              <a:ext uri="{FF2B5EF4-FFF2-40B4-BE49-F238E27FC236}">
                <a16:creationId xmlns:a16="http://schemas.microsoft.com/office/drawing/2014/main" id="{11B36A7B-C52B-4AFC-806C-70245257BDE0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Immagine 2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0AE447B8-9EE6-477B-A79C-4CD3FBE4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F151BF0-A0E5-4A18-A83E-AC5992434F6B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Immagine 2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8B63777-899F-4095-B20D-13D08CF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6" name="Google Shape;663;p19">
            <a:extLst>
              <a:ext uri="{FF2B5EF4-FFF2-40B4-BE49-F238E27FC236}">
                <a16:creationId xmlns:a16="http://schemas.microsoft.com/office/drawing/2014/main" id="{08434455-7E9F-46B8-9A55-D66F6EAA15E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D733A56-1390-4545-928E-F9885C7C56A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Google Shape;660;p19" descr="Aula con riempimento a tinta unita">
            <a:extLst>
              <a:ext uri="{FF2B5EF4-FFF2-40B4-BE49-F238E27FC236}">
                <a16:creationId xmlns:a16="http://schemas.microsoft.com/office/drawing/2014/main" id="{70101853-193D-4D8F-9868-48111DF527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662;p19" descr="ddfdffd&#10;">
            <a:extLst>
              <a:ext uri="{FF2B5EF4-FFF2-40B4-BE49-F238E27FC236}">
                <a16:creationId xmlns:a16="http://schemas.microsoft.com/office/drawing/2014/main" id="{24188547-D4E9-4644-A24F-313F8F831E9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34;p24">
            <a:extLst>
              <a:ext uri="{FF2B5EF4-FFF2-40B4-BE49-F238E27FC236}">
                <a16:creationId xmlns:a16="http://schemas.microsoft.com/office/drawing/2014/main" id="{9486819B-C250-43F4-B850-8F70070F7A8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617;p18">
            <a:extLst>
              <a:ext uri="{FF2B5EF4-FFF2-40B4-BE49-F238E27FC236}">
                <a16:creationId xmlns:a16="http://schemas.microsoft.com/office/drawing/2014/main" id="{016CBB52-D318-4453-8393-E38B939AC78F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" name="Immagine 4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502305F-176B-48D2-998D-7F413350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948A7FE-FEA2-46E5-B5DC-749196F3AC86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43" name="Immagine 4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E9982642-3DA4-4374-9E6B-DD3B82F2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44" name="Google Shape;663;p19">
            <a:extLst>
              <a:ext uri="{FF2B5EF4-FFF2-40B4-BE49-F238E27FC236}">
                <a16:creationId xmlns:a16="http://schemas.microsoft.com/office/drawing/2014/main" id="{AF7C815F-8FFA-4E89-BE30-D2ECDAD1D2A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Estrazione 70">
            <a:extLst>
              <a:ext uri="{FF2B5EF4-FFF2-40B4-BE49-F238E27FC236}">
                <a16:creationId xmlns:a16="http://schemas.microsoft.com/office/drawing/2014/main" id="{F611C600-35B0-4766-96FF-BDDB417F2056}"/>
              </a:ext>
            </a:extLst>
          </p:cNvPr>
          <p:cNvSpPr/>
          <p:nvPr/>
        </p:nvSpPr>
        <p:spPr>
          <a:xfrm rot="5400000">
            <a:off x="228059" y="3970464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2" name="Google Shape;1067;p4">
            <a:extLst>
              <a:ext uri="{FF2B5EF4-FFF2-40B4-BE49-F238E27FC236}">
                <a16:creationId xmlns:a16="http://schemas.microsoft.com/office/drawing/2014/main" id="{7DB9A10A-FF85-4B63-9CAF-914CD7EBBC09}"/>
              </a:ext>
            </a:extLst>
          </p:cNvPr>
          <p:cNvSpPr txBox="1">
            <a:spLocks noGrp="1"/>
          </p:cNvSpPr>
          <p:nvPr/>
        </p:nvSpPr>
        <p:spPr>
          <a:xfrm>
            <a:off x="383874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73" name="Google Shape;1069;p4">
            <a:extLst>
              <a:ext uri="{FF2B5EF4-FFF2-40B4-BE49-F238E27FC236}">
                <a16:creationId xmlns:a16="http://schemas.microsoft.com/office/drawing/2014/main" id="{E491FF59-ED42-4412-A4D8-ECDED2B7F2C6}"/>
              </a:ext>
            </a:extLst>
          </p:cNvPr>
          <p:cNvSpPr txBox="1"/>
          <p:nvPr/>
        </p:nvSpPr>
        <p:spPr>
          <a:xfrm>
            <a:off x="412649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302D4ED7-4D1A-4E24-902B-4ADF379016F8}"/>
              </a:ext>
            </a:extLst>
          </p:cNvPr>
          <p:cNvSpPr txBox="1"/>
          <p:nvPr/>
        </p:nvSpPr>
        <p:spPr>
          <a:xfrm>
            <a:off x="1453755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5" name="Estrazione 74">
            <a:extLst>
              <a:ext uri="{FF2B5EF4-FFF2-40B4-BE49-F238E27FC236}">
                <a16:creationId xmlns:a16="http://schemas.microsoft.com/office/drawing/2014/main" id="{6214325A-A388-476E-B594-6E6F6D5835A8}"/>
              </a:ext>
            </a:extLst>
          </p:cNvPr>
          <p:cNvSpPr/>
          <p:nvPr/>
        </p:nvSpPr>
        <p:spPr>
          <a:xfrm rot="5400000">
            <a:off x="227255" y="3437231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6" name="Estrazione 75">
            <a:extLst>
              <a:ext uri="{FF2B5EF4-FFF2-40B4-BE49-F238E27FC236}">
                <a16:creationId xmlns:a16="http://schemas.microsoft.com/office/drawing/2014/main" id="{B8C08FA1-394D-4500-982A-82210486DB8C}"/>
              </a:ext>
            </a:extLst>
          </p:cNvPr>
          <p:cNvSpPr/>
          <p:nvPr/>
        </p:nvSpPr>
        <p:spPr>
          <a:xfrm rot="5400000">
            <a:off x="227255" y="3687654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7" name="Immagine 76">
            <a:extLst>
              <a:ext uri="{FF2B5EF4-FFF2-40B4-BE49-F238E27FC236}">
                <a16:creationId xmlns:a16="http://schemas.microsoft.com/office/drawing/2014/main" id="{E7B259CC-2571-44A0-AC5C-8F753EFD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130" y="3608585"/>
            <a:ext cx="1851500" cy="481626"/>
          </a:xfrm>
          <a:prstGeom prst="rect">
            <a:avLst/>
          </a:prstGeom>
        </p:spPr>
      </p:pic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BA749A6-04C9-4417-8C02-9DC321C980EB}"/>
              </a:ext>
            </a:extLst>
          </p:cNvPr>
          <p:cNvSpPr txBox="1"/>
          <p:nvPr/>
        </p:nvSpPr>
        <p:spPr>
          <a:xfrm>
            <a:off x="4105973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79" name="Google Shape;1067;p4">
            <a:extLst>
              <a:ext uri="{FF2B5EF4-FFF2-40B4-BE49-F238E27FC236}">
                <a16:creationId xmlns:a16="http://schemas.microsoft.com/office/drawing/2014/main" id="{0A036716-00C0-41F8-9317-18A1285D0B0C}"/>
              </a:ext>
            </a:extLst>
          </p:cNvPr>
          <p:cNvSpPr txBox="1">
            <a:spLocks noGrp="1"/>
          </p:cNvSpPr>
          <p:nvPr/>
        </p:nvSpPr>
        <p:spPr>
          <a:xfrm>
            <a:off x="387782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80" name="Google Shape;1069;p4">
            <a:extLst>
              <a:ext uri="{FF2B5EF4-FFF2-40B4-BE49-F238E27FC236}">
                <a16:creationId xmlns:a16="http://schemas.microsoft.com/office/drawing/2014/main" id="{1BAABF34-B52D-4280-BE43-8F976131AD2C}"/>
              </a:ext>
            </a:extLst>
          </p:cNvPr>
          <p:cNvSpPr txBox="1"/>
          <p:nvPr/>
        </p:nvSpPr>
        <p:spPr>
          <a:xfrm>
            <a:off x="416557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8CEFBE63-27D4-43DE-87E0-63CDEB85EF26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5C10F4D1-E96F-4028-9589-05895B91B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038" y="3608585"/>
            <a:ext cx="1851500" cy="481626"/>
          </a:xfrm>
          <a:prstGeom prst="rect">
            <a:avLst/>
          </a:prstGeom>
        </p:spPr>
      </p:pic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98908A3D-8FD0-49A6-90DC-EA4BB6FF9A6B}"/>
              </a:ext>
            </a:extLst>
          </p:cNvPr>
          <p:cNvSpPr txBox="1"/>
          <p:nvPr/>
        </p:nvSpPr>
        <p:spPr>
          <a:xfrm>
            <a:off x="4109881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84" name="Estrazione 83">
            <a:extLst>
              <a:ext uri="{FF2B5EF4-FFF2-40B4-BE49-F238E27FC236}">
                <a16:creationId xmlns:a16="http://schemas.microsoft.com/office/drawing/2014/main" id="{88DF4030-B419-44B4-85A8-1CA9BE048D3E}"/>
              </a:ext>
            </a:extLst>
          </p:cNvPr>
          <p:cNvSpPr/>
          <p:nvPr/>
        </p:nvSpPr>
        <p:spPr>
          <a:xfrm rot="5400000">
            <a:off x="227255" y="3437232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5" name="Estrazione 84">
            <a:extLst>
              <a:ext uri="{FF2B5EF4-FFF2-40B4-BE49-F238E27FC236}">
                <a16:creationId xmlns:a16="http://schemas.microsoft.com/office/drawing/2014/main" id="{E62E4353-FAA3-41B9-A0F8-F3F26C98FD0D}"/>
              </a:ext>
            </a:extLst>
          </p:cNvPr>
          <p:cNvSpPr/>
          <p:nvPr/>
        </p:nvSpPr>
        <p:spPr>
          <a:xfrm rot="5400000">
            <a:off x="227255" y="368765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6" name="Estrazione 85">
            <a:extLst>
              <a:ext uri="{FF2B5EF4-FFF2-40B4-BE49-F238E27FC236}">
                <a16:creationId xmlns:a16="http://schemas.microsoft.com/office/drawing/2014/main" id="{85D82B91-8A33-4AF9-BAD2-169D6C225097}"/>
              </a:ext>
            </a:extLst>
          </p:cNvPr>
          <p:cNvSpPr/>
          <p:nvPr/>
        </p:nvSpPr>
        <p:spPr>
          <a:xfrm rot="5400000">
            <a:off x="228059" y="397046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7" name="Estrazione 86">
            <a:extLst>
              <a:ext uri="{FF2B5EF4-FFF2-40B4-BE49-F238E27FC236}">
                <a16:creationId xmlns:a16="http://schemas.microsoft.com/office/drawing/2014/main" id="{62CC4A7D-6863-440D-93AD-C3870612FCCF}"/>
              </a:ext>
            </a:extLst>
          </p:cNvPr>
          <p:cNvSpPr/>
          <p:nvPr/>
        </p:nvSpPr>
        <p:spPr>
          <a:xfrm rot="5400000">
            <a:off x="227255" y="3437233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8" name="Estrazione 87">
            <a:extLst>
              <a:ext uri="{FF2B5EF4-FFF2-40B4-BE49-F238E27FC236}">
                <a16:creationId xmlns:a16="http://schemas.microsoft.com/office/drawing/2014/main" id="{25BF4996-A55C-44E1-A40F-793116E8067F}"/>
              </a:ext>
            </a:extLst>
          </p:cNvPr>
          <p:cNvSpPr/>
          <p:nvPr/>
        </p:nvSpPr>
        <p:spPr>
          <a:xfrm rot="5400000">
            <a:off x="227255" y="36876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169836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00557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0" y="4662411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DAB0A910-9AAE-4731-8624-A0538DA66187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Google Shape;660;p19" descr="Aula con riempimento a tinta unita">
            <a:extLst>
              <a:ext uri="{FF2B5EF4-FFF2-40B4-BE49-F238E27FC236}">
                <a16:creationId xmlns:a16="http://schemas.microsoft.com/office/drawing/2014/main" id="{B40EDC1C-ACE9-46B3-B0F9-F9112140E0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662;p19" descr="ddfdffd&#10;">
            <a:extLst>
              <a:ext uri="{FF2B5EF4-FFF2-40B4-BE49-F238E27FC236}">
                <a16:creationId xmlns:a16="http://schemas.microsoft.com/office/drawing/2014/main" id="{7689E88B-C621-43A0-9E23-9FB33D07C690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934;p24">
            <a:extLst>
              <a:ext uri="{FF2B5EF4-FFF2-40B4-BE49-F238E27FC236}">
                <a16:creationId xmlns:a16="http://schemas.microsoft.com/office/drawing/2014/main" id="{09BC4669-A552-40E5-B808-15EFF9C2434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617;p18">
            <a:extLst>
              <a:ext uri="{FF2B5EF4-FFF2-40B4-BE49-F238E27FC236}">
                <a16:creationId xmlns:a16="http://schemas.microsoft.com/office/drawing/2014/main" id="{A7132CA7-7001-40CA-9F80-93999C8B28A9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0" name="Immagine 79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598AABD-C393-49BC-87BB-B837124C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AE0E7026-E8B3-4EBC-9001-CD512CB7D612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82" name="Immagine 81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86D433E1-E64F-461D-9E80-88AE1516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83" name="Google Shape;663;p19">
            <a:extLst>
              <a:ext uri="{FF2B5EF4-FFF2-40B4-BE49-F238E27FC236}">
                <a16:creationId xmlns:a16="http://schemas.microsoft.com/office/drawing/2014/main" id="{8DA75BBD-F52F-4FA1-BBF2-99DE96CFEB5A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Google Shape;1067;p4">
            <a:extLst>
              <a:ext uri="{FF2B5EF4-FFF2-40B4-BE49-F238E27FC236}">
                <a16:creationId xmlns:a16="http://schemas.microsoft.com/office/drawing/2014/main" id="{86D13F40-6FCA-4809-8A2C-675F6A225B67}"/>
              </a:ext>
            </a:extLst>
          </p:cNvPr>
          <p:cNvSpPr txBox="1">
            <a:spLocks noGrp="1"/>
          </p:cNvSpPr>
          <p:nvPr/>
        </p:nvSpPr>
        <p:spPr>
          <a:xfrm>
            <a:off x="387782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00" name="Google Shape;1069;p4">
            <a:extLst>
              <a:ext uri="{FF2B5EF4-FFF2-40B4-BE49-F238E27FC236}">
                <a16:creationId xmlns:a16="http://schemas.microsoft.com/office/drawing/2014/main" id="{1B2BD3E2-26DC-44C5-A20D-A83D97F9564C}"/>
              </a:ext>
            </a:extLst>
          </p:cNvPr>
          <p:cNvSpPr txBox="1"/>
          <p:nvPr/>
        </p:nvSpPr>
        <p:spPr>
          <a:xfrm>
            <a:off x="416557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523B54B-CD78-4801-AC37-14F79922DA09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02" name="Immagine 101">
            <a:extLst>
              <a:ext uri="{FF2B5EF4-FFF2-40B4-BE49-F238E27FC236}">
                <a16:creationId xmlns:a16="http://schemas.microsoft.com/office/drawing/2014/main" id="{0138034D-99B8-4BA3-B946-7DE6F776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038" y="3608585"/>
            <a:ext cx="1851500" cy="481626"/>
          </a:xfrm>
          <a:prstGeom prst="rect">
            <a:avLst/>
          </a:prstGeom>
        </p:spPr>
      </p:pic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42273308-D2A1-4C83-B9EC-A24CF4237488}"/>
              </a:ext>
            </a:extLst>
          </p:cNvPr>
          <p:cNvSpPr txBox="1"/>
          <p:nvPr/>
        </p:nvSpPr>
        <p:spPr>
          <a:xfrm>
            <a:off x="4109881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104" name="Estrazione 103">
            <a:extLst>
              <a:ext uri="{FF2B5EF4-FFF2-40B4-BE49-F238E27FC236}">
                <a16:creationId xmlns:a16="http://schemas.microsoft.com/office/drawing/2014/main" id="{8381B69B-5CB9-4D56-9EDD-090C8BA8C460}"/>
              </a:ext>
            </a:extLst>
          </p:cNvPr>
          <p:cNvSpPr/>
          <p:nvPr/>
        </p:nvSpPr>
        <p:spPr>
          <a:xfrm rot="5400000">
            <a:off x="228059" y="397046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5" name="Estrazione 104">
            <a:extLst>
              <a:ext uri="{FF2B5EF4-FFF2-40B4-BE49-F238E27FC236}">
                <a16:creationId xmlns:a16="http://schemas.microsoft.com/office/drawing/2014/main" id="{5404A8FF-7ECD-4595-B9B0-A52A15A50386}"/>
              </a:ext>
            </a:extLst>
          </p:cNvPr>
          <p:cNvSpPr/>
          <p:nvPr/>
        </p:nvSpPr>
        <p:spPr>
          <a:xfrm rot="5400000">
            <a:off x="227255" y="3437233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6" name="Estrazione 105">
            <a:extLst>
              <a:ext uri="{FF2B5EF4-FFF2-40B4-BE49-F238E27FC236}">
                <a16:creationId xmlns:a16="http://schemas.microsoft.com/office/drawing/2014/main" id="{D8433B8B-6E84-49DF-8B92-68173D58F4E0}"/>
              </a:ext>
            </a:extLst>
          </p:cNvPr>
          <p:cNvSpPr/>
          <p:nvPr/>
        </p:nvSpPr>
        <p:spPr>
          <a:xfrm rot="5400000">
            <a:off x="227255" y="36876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607013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400" b="1" u="sng" dirty="0">
                <a:solidFill>
                  <a:srgbClr val="C00000"/>
                </a:solidFill>
                <a:effectLst/>
              </a:rPr>
              <a:t>SYLLABLE</a:t>
            </a:r>
            <a:r>
              <a:rPr lang="it-IT" sz="2400" b="1" u="sng" dirty="0">
                <a:solidFill>
                  <a:srgbClr val="C00000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it-IT" sz="2400" b="1" u="sng" dirty="0">
                <a:solidFill>
                  <a:srgbClr val="C00000"/>
                </a:solidFill>
                <a:effectLst>
                  <a:glow>
                    <a:schemeClr val="accent1"/>
                  </a:glow>
                </a:effectLst>
              </a:rPr>
              <a:t>NUMBER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4767" y="423511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674299" y="2827421"/>
            <a:ext cx="0" cy="474218"/>
          </a:xfrm>
          <a:prstGeom prst="straightConnector1">
            <a:avLst/>
          </a:prstGeom>
          <a:ln>
            <a:tailEnd type="triangle"/>
          </a:ln>
          <a:effectLst>
            <a:outerShdw blurRad="40000" dist="20000" dir="5400000" rotWithShape="0">
              <a:schemeClr val="bg1">
                <a:alpha val="47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356713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555565" y="2799697"/>
            <a:ext cx="5349" cy="461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73" y="1789169"/>
            <a:ext cx="881925" cy="922945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1822" y="1828641"/>
            <a:ext cx="915598" cy="883473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1C6D648-EE7C-41F1-B322-141D46127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211" y="4696378"/>
            <a:ext cx="945113" cy="945113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26BABC0-6AB6-4889-AF73-BAC1F6B99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581364" y="2118574"/>
            <a:ext cx="537378" cy="53737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06EDC17-7F30-48C9-93BA-341D295A4779}"/>
              </a:ext>
            </a:extLst>
          </p:cNvPr>
          <p:cNvCxnSpPr>
            <a:cxnSpLocks/>
          </p:cNvCxnSpPr>
          <p:nvPr/>
        </p:nvCxnSpPr>
        <p:spPr>
          <a:xfrm flipV="1">
            <a:off x="2674300" y="423511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509D2AE-DA8D-4FBB-B9BC-4B515EE63D1C}"/>
              </a:ext>
            </a:extLst>
          </p:cNvPr>
          <p:cNvCxnSpPr>
            <a:cxnSpLocks/>
          </p:cNvCxnSpPr>
          <p:nvPr/>
        </p:nvCxnSpPr>
        <p:spPr>
          <a:xfrm flipV="1">
            <a:off x="6356713" y="425259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964151-AD62-40BD-BCA7-024FA3935599}"/>
              </a:ext>
            </a:extLst>
          </p:cNvPr>
          <p:cNvCxnSpPr>
            <a:cxnSpLocks/>
          </p:cNvCxnSpPr>
          <p:nvPr/>
        </p:nvCxnSpPr>
        <p:spPr>
          <a:xfrm flipV="1">
            <a:off x="4560914" y="425259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01D0572-AE62-425A-BCE8-8C32054EEF7E}"/>
              </a:ext>
            </a:extLst>
          </p:cNvPr>
          <p:cNvCxnSpPr>
            <a:cxnSpLocks/>
          </p:cNvCxnSpPr>
          <p:nvPr/>
        </p:nvCxnSpPr>
        <p:spPr>
          <a:xfrm flipV="1">
            <a:off x="8264398" y="4317370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7673155B-3697-466C-A186-0D9B6ABBD4F9}"/>
              </a:ext>
            </a:extLst>
          </p:cNvPr>
          <p:cNvCxnSpPr>
            <a:cxnSpLocks/>
          </p:cNvCxnSpPr>
          <p:nvPr/>
        </p:nvCxnSpPr>
        <p:spPr>
          <a:xfrm>
            <a:off x="850053" y="2787314"/>
            <a:ext cx="0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500C074B-A873-47EF-BB49-6C2BE88ACC3C}"/>
              </a:ext>
            </a:extLst>
          </p:cNvPr>
          <p:cNvCxnSpPr>
            <a:cxnSpLocks/>
          </p:cNvCxnSpPr>
          <p:nvPr/>
        </p:nvCxnSpPr>
        <p:spPr>
          <a:xfrm>
            <a:off x="8264398" y="2787314"/>
            <a:ext cx="0" cy="268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Immagine 53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8FC7FC2-3A9E-4E83-A078-A841FDB4E58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000" t="13250" r="20000" b="7032"/>
          <a:stretch/>
        </p:blipFill>
        <p:spPr>
          <a:xfrm>
            <a:off x="2083239" y="1828641"/>
            <a:ext cx="1182121" cy="883473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  <a:effectLst>
            <a:outerShdw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55" name="Immagine 54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4762DEAA-A997-44E5-A3B7-D767CED91AE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001" t="14444" r="20104" b="7037"/>
          <a:stretch/>
        </p:blipFill>
        <p:spPr>
          <a:xfrm>
            <a:off x="2062540" y="4696378"/>
            <a:ext cx="1281698" cy="945113"/>
          </a:xfrm>
          <a:prstGeom prst="rect">
            <a:avLst/>
          </a:prstGeom>
          <a:ln w="69850">
            <a:solidFill>
              <a:srgbClr val="17375E"/>
            </a:solidFill>
          </a:ln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4A38F2CC-A685-42D5-A6FE-D4337F8A106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4286876" y="4796346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2B158E78-1D20-44E4-AF55-30136AD9B4E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6088024" y="4803047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EC0998A6-FC09-449E-B68A-DF4D035207B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7995709" y="2096251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3A4024F6-C35A-435F-BA89-E435C47E9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7995709" y="4785917"/>
            <a:ext cx="537378" cy="5373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-534"/>
            <a:ext cx="8581043" cy="840400"/>
          </a:xfrm>
        </p:spPr>
        <p:txBody>
          <a:bodyPr/>
          <a:lstStyle/>
          <a:p>
            <a:r>
              <a:rPr lang="it-IT" dirty="0"/>
              <a:t>Schema di gioco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64" y="1422400"/>
            <a:ext cx="9521484" cy="4724400"/>
          </a:xfr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106564" y="3219450"/>
            <a:ext cx="7620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CA13063-70EF-48DC-B686-96E715549F70}"/>
              </a:ext>
            </a:extLst>
          </p:cNvPr>
          <p:cNvSpPr/>
          <p:nvPr/>
        </p:nvSpPr>
        <p:spPr>
          <a:xfrm>
            <a:off x="7959032" y="4019550"/>
            <a:ext cx="1506336" cy="1041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80D3B35-3F90-4F8E-A12F-EF7BD21503D0}"/>
              </a:ext>
            </a:extLst>
          </p:cNvPr>
          <p:cNvSpPr/>
          <p:nvPr/>
        </p:nvSpPr>
        <p:spPr>
          <a:xfrm>
            <a:off x="8153400" y="1752600"/>
            <a:ext cx="7874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281518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2824</TotalTime>
  <Words>1507</Words>
  <Application>Microsoft Office PowerPoint</Application>
  <PresentationFormat>Presentazione su schermo (4:3)</PresentationFormat>
  <Paragraphs>366</Paragraphs>
  <Slides>40</Slides>
  <Notes>7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5" baseType="lpstr"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Progressi </vt:lpstr>
      <vt:lpstr>Schema di gioco</vt:lpstr>
      <vt:lpstr>Presentazione standard di PowerPoint</vt:lpstr>
      <vt:lpstr>Presentazione standard di PowerPoint</vt:lpstr>
      <vt:lpstr>Presentazione software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Syllable Game: Game Design  </vt:lpstr>
      <vt:lpstr>Syllable Game: Game Design  </vt:lpstr>
      <vt:lpstr>Syllable Game: Game Design</vt:lpstr>
      <vt:lpstr>Syllable Game: Game Design</vt:lpstr>
      <vt:lpstr>Syllable Game: Game Design</vt:lpstr>
      <vt:lpstr>Presentazione standard di PowerPoint</vt:lpstr>
      <vt:lpstr>Presentazione standard di PowerPoint</vt:lpstr>
      <vt:lpstr>Number Game: Specifiche Funzionali (manca disegnino di Simo)</vt:lpstr>
      <vt:lpstr>Number Game: Da Specifiche Funzionali a Specifiche Tecniche (manca disegnino di Simo)</vt:lpstr>
      <vt:lpstr>Number Game: Specifiche Funzionali (manca disegnino di Simo)</vt:lpstr>
      <vt:lpstr>Number Game: Specifiche Funzionali (manca disegnino di Simo)</vt:lpstr>
      <vt:lpstr>Number Game: Game Design</vt:lpstr>
      <vt:lpstr>Presentazione standard di PowerPoint</vt:lpstr>
      <vt:lpstr>Presentazione standard di PowerPoint</vt:lpstr>
      <vt:lpstr>Presentazione standard di PowerPoint</vt:lpstr>
      <vt:lpstr>Euristiche</vt:lpstr>
      <vt:lpstr>Engagement</vt:lpstr>
      <vt:lpstr>Presentazione standard di PowerPoint</vt:lpstr>
      <vt:lpstr>Presentazione standard di PowerPoint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224</cp:revision>
  <dcterms:created xsi:type="dcterms:W3CDTF">2015-05-26T12:27:57Z</dcterms:created>
  <dcterms:modified xsi:type="dcterms:W3CDTF">2021-05-05T07:59:50Z</dcterms:modified>
</cp:coreProperties>
</file>